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2" r:id="rId3"/>
    <p:sldId id="275" r:id="rId4"/>
    <p:sldId id="276" r:id="rId5"/>
    <p:sldId id="277" r:id="rId6"/>
    <p:sldId id="261" r:id="rId7"/>
    <p:sldId id="262" r:id="rId8"/>
    <p:sldId id="278" r:id="rId9"/>
    <p:sldId id="271" r:id="rId10"/>
    <p:sldId id="264" r:id="rId11"/>
    <p:sldId id="273" r:id="rId12"/>
    <p:sldId id="274" r:id="rId13"/>
    <p:sldId id="265" r:id="rId14"/>
    <p:sldId id="270" r:id="rId15"/>
    <p:sldId id="279" r:id="rId16"/>
    <p:sldId id="268" r:id="rId17"/>
    <p:sldId id="280" r:id="rId18"/>
    <p:sldId id="281" r:id="rId19"/>
    <p:sldId id="282" r:id="rId20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629" autoAdjust="0"/>
  </p:normalViewPr>
  <p:slideViewPr>
    <p:cSldViewPr>
      <p:cViewPr varScale="1">
        <p:scale>
          <a:sx n="138" d="100"/>
          <a:sy n="138" d="100"/>
        </p:scale>
        <p:origin x="90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C4CAF-C3E7-4B6E-9FE3-5E4670EC2DC7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3CFD-79AC-4997-8799-81E73367A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7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ср 20.09.23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azolymp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vUS2Y81pmrLQVTOQyH3hf5C-ROUvxt7ugOsvBWzTSWrE-bg/viewfor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riusolymp.ru/" TargetMode="External"/><Relationship Id="rId2" Type="http://schemas.openxmlformats.org/officeDocument/2006/relationships/hyperlink" Target="http://www.ryazolym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nobr.ryazan.gov.ru/olympia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miso.ru/%d0%b2%d1%81%d0%be%d1%88/" TargetMode="External"/><Relationship Id="rId2" Type="http://schemas.openxmlformats.org/officeDocument/2006/relationships/hyperlink" Target="mailto:zaminf@cmiso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serosolimp.edsoo.ru/normativka?ysclid=lmqozuu1ft8515672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nobr.ryazan.gov.ru/olympia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azolymp.ru/prikaz/05-1-01-384_%D0%9E%D0%BB%D0%B8%D0%BC%D0%BF%D0%B8%D0%B0%D0%B4%D0%B0_%D0%A1%D0%B8%D1%80%D0%B8%D1%83%D1%81.pdf" TargetMode="External"/><Relationship Id="rId2" Type="http://schemas.openxmlformats.org/officeDocument/2006/relationships/hyperlink" Target="http://www.ryazolymp.ru/?ysclid=lmqowegydv9393258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yazolymp.ru/prikaz/PrikazUOiMP04_09_2023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iriusolym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-210637779_4562391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azolymp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обмен 21-22$\МУНИЦИПАЛЬНЫЙ ЭТАП_2021-2022\Изображения\03_add_24p_ready_materials\_vsosh_out_f24_math\_presswall\Vsosh_press-wall_2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1"/>
          <a:stretch/>
        </p:blipFill>
        <p:spPr bwMode="auto">
          <a:xfrm>
            <a:off x="-80537" y="-92546"/>
            <a:ext cx="940501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64" y="1186649"/>
            <a:ext cx="8869865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Организация проведения школьного этапа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всероссийской олимпиады школьников в г. Рязани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2023-2024 учебном году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00" y="201870"/>
            <a:ext cx="9001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Образовательная организация для проведения школьного этап олимпиады: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назначает лицо, ответственное за проведение школьного этапа олимпиады на базе образовательной организации;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 информационное сопровождение школьного этапа олимпиады (место и время проведения анализа заданий и показа работ, сроки и место проведения апелляций, адрес официального сайта, на котором размещаются предварительные и итоговые результаты и т.д.);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формирует состав организаторов в аудиториях и вне аудиторий (из числа педагогов, не преподающих предмет, по которому проводится олимпиада);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 подготовку аудиторий, исключив наличие в них справочных материалов по соответствующим общеобразовательным предметам, не указанных в Методических рекомендациях;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организует регистрацию участников школьного этапа олимпиады, организаторов в аудитории и организаторов вне аудитории, лиц, сопровождающих участников школьного этапа олимпиады, общественных наблюдателей;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 условия для работы организаторов школьного этапа олимпиады, жюри (предусматривает необходимое количество кабинетов, оснащенных оргтехникой, интернет-связью, оборудованием), выделяет «накопитель» и помещение для сопровождающих лиц на период проведения школьного этапа олимпиады с учетом соблюдения санитарно-эпидемиологических рекомендаций, правил и нормативов, подготовленных Министерством просвещения Российской Федерации;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обеспечивает безопасность участников школьного этапа олимпиады в месте его проведения;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неблагоприятной эпидемиологической обстановки в Рязанской области проводит школьный этап олимпиады с учетом рекомендаций Федеральной службы по надзору в сфере защиты прав потребителей и благополучия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86783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8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Родитель (законный представитель) обучающегося, заявившего о своем участии в олимпиаде, в срок не менее чем за 10 рабочих дней до начала школьного этапа олимпиады в письменной форме подтверждает ознакомление с порядком проведения всероссийской олимпиады школьников и дает согласие на публикацию результатов по каждому общеобразовательному предмету на официальном сайте образовательной организации в сети интернет с указанием фамилии, инициалов, класса, муниципального/городского округа, количества баллов, набранных при выполнении заданий (приложение 2.2)</a:t>
            </a:r>
          </a:p>
          <a:p>
            <a:pPr lvl="0" algn="just"/>
            <a:endParaRPr lang="ru-RU" sz="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Собрать согласие на обработку персональных данных от родителей</a:t>
            </a:r>
          </a:p>
          <a:p>
            <a:pPr algn="ctr"/>
            <a:endParaRPr lang="ru-RU" sz="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Перед началом проведения школьного этапа олимпиады в общеобразовательном учреждении проводится инструктаж с работниками учреждения, участвующими в проведении олимпиад (приложения 2.3); обеспечивается тиражирование олимпиадных заданий, соблюдая условия конфиденциальности.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 день проведения олимпиады организуется регистрация участников олимпиады. Процедуру регистрации участников школьного этапа определяет общеобразовательное учреждение. В аудитории проводится инструктаж с участниками олимпиады (приложение 2.3.1) и заполняются инструкции для участников школьного этапа всероссийской олимпиады школьников (приложение 2.4).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 случае нарушения участником олимпиады Порядка проведения всероссийской олимпиады школьников представитель организатора олимпиады вправе удалить его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аудитории, составив акт об удалении (приложение 2.5). Участники олимпиады, которые были удалены, лишаются права дальнейшего участия в олимпиаде по данному общеобразовательному предмету в текущем году.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Члены оргкомитета олимпиады осуществляют кодирование (обезличивание) олимпиадных работ участников школьного этапа олимпиады; обеспечивают их хранение, исключая несанкционированный доступ к ним.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Олимпиадные работы хранятся в ОУ до конца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401160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2" y="980066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Список всех участников школьного этапа олимпиады с указанием набранных баллов размещается на официальном сайте олимпиады «Олимпиады школьников г. Рязани»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2"/>
              </a:rPr>
              <a:t>www.ryazolymp.ru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течение 7 рабочих дней после дня проведения олимпиады по каждому предмету согласно графику проведения школьного этапа олимпиад. Ответственность за предоставленную информацию возлагается на директора общеобразовательного учреждения.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таблице указывается: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фамилия, имя и отчество учащегося;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фамилия и инициалы педагога, подготовившего учащегося к олимпиаде;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баллы, набранные учащимся на школьном этапе олимпиады;</a:t>
            </a:r>
          </a:p>
          <a:p>
            <a:pPr lvl="1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место, занятое учащимся на школьном этапе олимпиады.</a:t>
            </a: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6383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возникновении технических неполадок в работе сайта список участников необходимо предоставить в формате .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(приложение 2.15) на адрес электронной почты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olympcmiso@yandex.ru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546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143" y="555526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Участие в ШЭ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учащихся, которые на период проведения олимпиады находятся в Центре одаренных «Сириус», «Гелиос»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Списки учащихся, которые находятся в центрах одаренных детей «Сириус», «Гелиос»: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ОУ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Наименование центра, в котором находится обучающийся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Название олимпиад, в которых будет принимать участие обучающийся на территории ОЦ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ФИО, должность,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контактный телефон ответственного за организацию ШЭ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ОУ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проверки олимпиадной работы, направленной из ОЦ и включения результатов в общий протокол жюри по итогам олимпиады</a:t>
            </a:r>
          </a:p>
          <a:p>
            <a:pPr marL="342900" indent="-342900">
              <a:buAutoNum type="arabicPeriod" startAt="2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необходимо заполнить до 26 сентября 2023 года до 16:00.</a:t>
            </a:r>
          </a:p>
          <a:p>
            <a:pPr marL="342900" indent="-342900"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сбора информации будет направлена в школы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8391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https://docs.google.com/forms/d/e/1FAIpQLSfvUS2Y81pmrLQVTOQyH3hf5C-ROUvxt7ugOsvBWzTSWrE-bg/viewform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07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248" y="483518"/>
            <a:ext cx="83755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проведение отдельных олимпиад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экологии – без защиты проекта</a:t>
            </a:r>
          </a:p>
          <a:p>
            <a:pPr marL="342900" indent="-342900">
              <a:buAutoNum type="arabicPeriod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технологии: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защиты проекта;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возможность участия учащихся в олимпиаде по направлениям «Робототехника», «3-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моделирование» на базе опорных школ,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-куба;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рекомендуемая тема проектных работ 2023-2024 учебного года  - «Время созидать»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иностранным языкам: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немецкий, французский языки включают задания устного тура;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 английский, китайский, испанский, итальянский – только письменный тур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3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9503"/>
            <a:ext cx="74888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Подведение итогов школьного этапа олимпиад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03598"/>
            <a:ext cx="8136904" cy="3025502"/>
          </a:xfrm>
        </p:spPr>
        <p:txBody>
          <a:bodyPr>
            <a:no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формирует рейтинговые таблицы результатов участников олимпиады по каждому общеобразовательному предмету (далее – рейтинг);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количество призеров школьного этапа олимпиады определяется организаторами по согласованию с оргкомитетом школьного этапа олимпиады и может составлять не более 25% от общего количества участников. Для малочисленных олимпиад (до 8 человек) количество призеров может составлять 50% от общего числа участников;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победителем считается участник, набравший наибольшее количество баллов; в случае равенства набранных баллов у нескольких участников все они признаются победителями; призерами школьного этапа олимпиады, в пределах установленной квоты, признаются все участники школьного этапа олимпиады, следующие в итоговой таблице за победителями;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Итоговые отчеты о проведении школьного этапа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 сдачи отчета 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25 октября 2023 года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сбора – определяется. (Таблица в формате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.Excel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Яндекс.форма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отчетов – количественные данные об участниках школьного этапа по классам и образовательным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180015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02681-6B9E-4890-9DC4-1B75A5FB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на сайтах в разделе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3E134-6989-4D43-8B2B-34ADBF011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проведении олимпиад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федерального, регионального*, муниципального уровней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сайты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http://www.ryazolymp.ru/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https://siriusolymp.ru/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https://minobr.ryazan.gov.ru/olympiad/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ШЭ </a:t>
            </a:r>
            <a:r>
              <a:rPr lang="ru-RU" sz="28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(с датой, призовыми местами, подписями членов жюри)</a:t>
            </a:r>
          </a:p>
        </p:txBody>
      </p:sp>
    </p:spTree>
    <p:extLst>
      <p:ext uri="{BB962C8B-B14F-4D97-AF65-F5344CB8AC3E}">
        <p14:creationId xmlns:p14="http://schemas.microsoft.com/office/powerpoint/2010/main" val="309759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DDE2E-1232-4C7F-BF60-F5D3C05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9F1D2-72B9-46CE-B35A-FD811B034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протоколы направить на почту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zaminf@cmiso.ru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на сайте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cmiso.ru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http://cmiso.ru/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всош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5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03F74-9E45-406D-B64B-05C052F2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E99FA-BF8D-4631-A037-A1B96BD6E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BB2B1D-3B06-424A-83A4-9DF93121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r="42125" b="36916"/>
          <a:stretch/>
        </p:blipFill>
        <p:spPr>
          <a:xfrm>
            <a:off x="35496" y="51470"/>
            <a:ext cx="7848872" cy="4665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3ED13-A5D6-408F-B873-C311D0A83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8" r="51575" b="59786"/>
          <a:stretch/>
        </p:blipFill>
        <p:spPr>
          <a:xfrm>
            <a:off x="3347864" y="2810123"/>
            <a:ext cx="5515577" cy="22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2272" r="9030" b="4546"/>
          <a:stretch/>
        </p:blipFill>
        <p:spPr bwMode="auto">
          <a:xfrm>
            <a:off x="32262" y="0"/>
            <a:ext cx="9130548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7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85156"/>
            <a:ext cx="5400599" cy="34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Федеральные нормативные документы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https://vserosolimp.edsoo.ru/normativka?ysclid=lmqozuu1ft851567290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Региональные нормативные документы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https://minobr.ryazan.gov.ru/olympiad/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160" y="1369377"/>
            <a:ext cx="734568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Муниципальные нормативные документы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http://www.ryazolymp.ru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Приказ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3"/>
              </a:rPr>
              <a:t>УОиМП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 "О проведении школьного этапа всероссийской олимпиады школьников в городе Рязани с использованием информационно-коммуникационных технологий на технологической платформе «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3"/>
              </a:rPr>
              <a:t>Сириус.Курсы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»«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Приказ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4"/>
              </a:rPr>
              <a:t>УОиМП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 "Об утверждении графика и организационно-технологической модели проведения школьного этапа всероссийской олимпиады школьников в городе Рязани в 2023/2024 учебном году"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13119" r="8956" b="4486"/>
          <a:stretch/>
        </p:blipFill>
        <p:spPr bwMode="auto">
          <a:xfrm>
            <a:off x="13338" y="37596"/>
            <a:ext cx="9108504" cy="50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7696" y="487600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Апелляционная комиссия</a:t>
            </a:r>
          </a:p>
        </p:txBody>
      </p:sp>
    </p:spTree>
    <p:extLst>
      <p:ext uri="{BB962C8B-B14F-4D97-AF65-F5344CB8AC3E}">
        <p14:creationId xmlns:p14="http://schemas.microsoft.com/office/powerpoint/2010/main" val="2178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43434" cy="54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239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ШЭ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ВсОШ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образовательной платформе «Сириус. Курсы»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  <a:hlinkClick r:id="rId2"/>
              </a:rPr>
              <a:t>https://siriusolymp.ru/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75606"/>
            <a:ext cx="55372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42279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https://vk.com/video-210637779_456239123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74" y="33950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Представители оргкомитета школьного этапа в день проведения каждой олимпиады не позднее 8:00 размещают задания, защищенные паролем, на официальном сайте «Олимпиады школьников г. Рязани» 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ryazolymp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случае технического сбоя олимпиадные работы направляются в день проведения олимпиады на официальную электронную почту образовательного учреждения. Ключи и варианты решений олимпиадных заданий размещаются на сайте в день проведения олимпиады не ранее 14:00.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Для организации проведения школьного этапа всероссийской олимпиады школьников в каждом образовательном учреждении членами оргкомитета назначаются ответственные за проведение олимпиады, которые: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разрабатывают план-график проведения школьного этапа олимпиады по каждому общеобразовательному предмету в соответствии с утвержденными организатором сроками проведения школьного этапа. План-график включает указание времени и места проведения олимпиады в каждом классе (параллели) по каждому общеобразовательному предмету;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информирование обучающихся и их родителей (законных представителей) о порядке проведения, месте и времени проведения школьного этапа по каждому общеобразовательному предмету;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разрабатывают локальные нормативные акты, распорядительные документы, обеспечивающие проведение школьного этапа олимпиады в соответствии с Порядком проведения всероссийской олимпиады школьников, другими документами, регламентирующими проведение школьного этапа олимпиады в городе Рязани;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обеспечивают проведение школьного этапа всероссийской олимпиады школьников в соответствии с Порядком и требованиями.</a:t>
            </a:r>
            <a:r>
              <a:rPr lang="ru-RU" sz="1400" dirty="0"/>
              <a:t>	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74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892</Words>
  <Application>Microsoft Office PowerPoint</Application>
  <PresentationFormat>Экран (16:9)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  Федеральные нормативные документы https://vserosolimp.edsoo.ru/normativka?ysclid=lmqozuu1ft851567290   </vt:lpstr>
      <vt:lpstr>     Региональные нормативные документы  https://minobr.ryazan.gov.ru/olympiad/         </vt:lpstr>
      <vt:lpstr>  Муниципальные нормативные документы  http://www.ryazolymp.ru </vt:lpstr>
      <vt:lpstr>Презентация PowerPoint</vt:lpstr>
      <vt:lpstr>Презентация PowerPoint</vt:lpstr>
      <vt:lpstr>   ШЭ ВсОШ на образовательной платформе «Сириус. Курсы» https://siriusolymp.ru/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Подведение итогов школьного этапа олимпиад</vt:lpstr>
      <vt:lpstr>Итоговые отчеты о проведении школьного этапа </vt:lpstr>
      <vt:lpstr>Разместить на сайтах в разделе ВсОШ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никс</dc:creator>
  <cp:lastModifiedBy>Пользователь</cp:lastModifiedBy>
  <cp:revision>41</cp:revision>
  <cp:lastPrinted>2022-09-14T05:46:11Z</cp:lastPrinted>
  <dcterms:created xsi:type="dcterms:W3CDTF">2022-09-13T04:04:42Z</dcterms:created>
  <dcterms:modified xsi:type="dcterms:W3CDTF">2023-09-20T13:36:04Z</dcterms:modified>
</cp:coreProperties>
</file>